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Default Extension="png" ContentType="image/png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7" r:id="rId14"/>
    <p:sldId id="282" r:id="rId15"/>
    <p:sldId id="276" r:id="rId16"/>
    <p:sldId id="268" r:id="rId17"/>
    <p:sldId id="278" r:id="rId18"/>
    <p:sldId id="279" r:id="rId19"/>
    <p:sldId id="280" r:id="rId20"/>
    <p:sldId id="281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-624" y="-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55DA85-2127-4C61-8512-E311FC55A354}" type="doc">
      <dgm:prSet loTypeId="urn:microsoft.com/office/officeart/2005/8/layout/matrix3" loCatId="matrix" qsTypeId="urn:microsoft.com/office/officeart/2005/8/quickstyle/simple1" qsCatId="simple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513E2257-C6F0-EB49-9AFC-92395E2B10CF}" type="pres">
      <dgm:prSet presAssocID="{6C55DA85-2127-4C61-8512-E311FC55A354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64635EBD-DFDC-9946-8CBB-1E2CDD80E2F3}" type="presOf" srcId="{6C55DA85-2127-4C61-8512-E311FC55A354}" destId="{513E2257-C6F0-EB49-9AFC-92395E2B10CF}" srcOrd="0" destOrd="0" presId="urn:microsoft.com/office/officeart/2005/8/layout/matrix3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593A11-96D0-42F5-9528-D6D5010C30E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DB6ED36-DEB7-4093-A0A5-0A4516D13E78}">
      <dgm:prSet/>
      <dgm:spPr/>
      <dgm:t>
        <a:bodyPr/>
        <a:lstStyle/>
        <a:p>
          <a:r>
            <a:rPr lang="en-US" dirty="0"/>
            <a:t>Front end</a:t>
          </a:r>
        </a:p>
      </dgm:t>
    </dgm:pt>
    <dgm:pt modelId="{D56E9F50-3E38-4A7F-8C56-5A1422EE9BC5}" type="parTrans" cxnId="{A85473F1-FAD9-4957-8132-AFBF7057AC6C}">
      <dgm:prSet/>
      <dgm:spPr/>
      <dgm:t>
        <a:bodyPr/>
        <a:lstStyle/>
        <a:p>
          <a:endParaRPr lang="en-US"/>
        </a:p>
      </dgm:t>
    </dgm:pt>
    <dgm:pt modelId="{7DFA1AE4-4EA3-4B60-A890-CEC8016E443B}" type="sibTrans" cxnId="{A85473F1-FAD9-4957-8132-AFBF7057AC6C}">
      <dgm:prSet/>
      <dgm:spPr/>
      <dgm:t>
        <a:bodyPr/>
        <a:lstStyle/>
        <a:p>
          <a:endParaRPr lang="en-US"/>
        </a:p>
      </dgm:t>
    </dgm:pt>
    <dgm:pt modelId="{14C6AAC2-C298-4570-BCAC-EA8734F50486}">
      <dgm:prSet/>
      <dgm:spPr/>
      <dgm:t>
        <a:bodyPr/>
        <a:lstStyle/>
        <a:p>
          <a:r>
            <a:rPr lang="en-US" dirty="0"/>
            <a:t>Back end</a:t>
          </a:r>
        </a:p>
      </dgm:t>
    </dgm:pt>
    <dgm:pt modelId="{7B2A0DAC-6A7C-4A0F-B35B-296C8874A43A}" type="parTrans" cxnId="{32C98E99-B4B7-4C96-8A83-D33EAD3C61D7}">
      <dgm:prSet/>
      <dgm:spPr/>
      <dgm:t>
        <a:bodyPr/>
        <a:lstStyle/>
        <a:p>
          <a:endParaRPr lang="en-US"/>
        </a:p>
      </dgm:t>
    </dgm:pt>
    <dgm:pt modelId="{1F89E886-8D23-42FF-ABF3-D8F459081B58}" type="sibTrans" cxnId="{32C98E99-B4B7-4C96-8A83-D33EAD3C61D7}">
      <dgm:prSet/>
      <dgm:spPr/>
      <dgm:t>
        <a:bodyPr/>
        <a:lstStyle/>
        <a:p>
          <a:endParaRPr lang="en-US"/>
        </a:p>
      </dgm:t>
    </dgm:pt>
    <dgm:pt modelId="{EE54B750-B3F6-42E8-9F78-4BED766A699D}">
      <dgm:prSet/>
      <dgm:spPr/>
      <dgm:t>
        <a:bodyPr/>
        <a:lstStyle/>
        <a:p>
          <a:r>
            <a:rPr lang="en-US" dirty="0"/>
            <a:t>Npm packages </a:t>
          </a:r>
        </a:p>
      </dgm:t>
    </dgm:pt>
    <dgm:pt modelId="{842E5C83-7F7E-4B13-86B8-C110D06DA728}" type="parTrans" cxnId="{07597172-4B5E-4813-A9F4-16686010A473}">
      <dgm:prSet/>
      <dgm:spPr/>
      <dgm:t>
        <a:bodyPr/>
        <a:lstStyle/>
        <a:p>
          <a:endParaRPr lang="en-US"/>
        </a:p>
      </dgm:t>
    </dgm:pt>
    <dgm:pt modelId="{55D95008-C42C-495D-80B1-773AF04E9CA7}" type="sibTrans" cxnId="{07597172-4B5E-4813-A9F4-16686010A473}">
      <dgm:prSet/>
      <dgm:spPr/>
      <dgm:t>
        <a:bodyPr/>
        <a:lstStyle/>
        <a:p>
          <a:endParaRPr lang="en-US"/>
        </a:p>
      </dgm:t>
    </dgm:pt>
    <dgm:pt modelId="{56F2A5D1-FBF6-2540-A625-E0F97DC14FF1}" type="pres">
      <dgm:prSet presAssocID="{9D593A11-96D0-42F5-9528-D6D5010C30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2AE3D2B-DD12-5B48-A8DB-34E2949F207B}" type="pres">
      <dgm:prSet presAssocID="{4DB6ED36-DEB7-4093-A0A5-0A4516D13E78}" presName="hierRoot1" presStyleCnt="0"/>
      <dgm:spPr/>
    </dgm:pt>
    <dgm:pt modelId="{1DB632F0-139F-1E40-9B81-23CF78B7EAB8}" type="pres">
      <dgm:prSet presAssocID="{4DB6ED36-DEB7-4093-A0A5-0A4516D13E78}" presName="composite" presStyleCnt="0"/>
      <dgm:spPr/>
    </dgm:pt>
    <dgm:pt modelId="{EB5E4410-BA18-174A-80E9-948B1CA7E4C8}" type="pres">
      <dgm:prSet presAssocID="{4DB6ED36-DEB7-4093-A0A5-0A4516D13E78}" presName="background" presStyleLbl="node0" presStyleIdx="0" presStyleCnt="3"/>
      <dgm:spPr/>
    </dgm:pt>
    <dgm:pt modelId="{3081166F-FD03-E740-8C34-8CDD21325911}" type="pres">
      <dgm:prSet presAssocID="{4DB6ED36-DEB7-4093-A0A5-0A4516D13E78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AEA646-A223-C44A-A3ED-68856F7ABC7A}" type="pres">
      <dgm:prSet presAssocID="{4DB6ED36-DEB7-4093-A0A5-0A4516D13E78}" presName="hierChild2" presStyleCnt="0"/>
      <dgm:spPr/>
    </dgm:pt>
    <dgm:pt modelId="{B6FDE118-E141-A546-9583-F717F68D6701}" type="pres">
      <dgm:prSet presAssocID="{14C6AAC2-C298-4570-BCAC-EA8734F50486}" presName="hierRoot1" presStyleCnt="0"/>
      <dgm:spPr/>
    </dgm:pt>
    <dgm:pt modelId="{82ADF6A7-C213-754C-AA10-D7D92B9D617C}" type="pres">
      <dgm:prSet presAssocID="{14C6AAC2-C298-4570-BCAC-EA8734F50486}" presName="composite" presStyleCnt="0"/>
      <dgm:spPr/>
    </dgm:pt>
    <dgm:pt modelId="{97E93F6E-2E41-7D4D-BC22-D45EA49346E8}" type="pres">
      <dgm:prSet presAssocID="{14C6AAC2-C298-4570-BCAC-EA8734F50486}" presName="background" presStyleLbl="node0" presStyleIdx="1" presStyleCnt="3"/>
      <dgm:spPr/>
    </dgm:pt>
    <dgm:pt modelId="{AB48D6AC-2C97-4540-A560-936BC60F76AF}" type="pres">
      <dgm:prSet presAssocID="{14C6AAC2-C298-4570-BCAC-EA8734F50486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C64FBE-5FAA-F841-8784-BEACDCEEC784}" type="pres">
      <dgm:prSet presAssocID="{14C6AAC2-C298-4570-BCAC-EA8734F50486}" presName="hierChild2" presStyleCnt="0"/>
      <dgm:spPr/>
    </dgm:pt>
    <dgm:pt modelId="{CE97AC9D-683A-4F4E-A07D-0DB83E529AA4}" type="pres">
      <dgm:prSet presAssocID="{EE54B750-B3F6-42E8-9F78-4BED766A699D}" presName="hierRoot1" presStyleCnt="0"/>
      <dgm:spPr/>
    </dgm:pt>
    <dgm:pt modelId="{B245BA80-FD28-AD4F-8256-E0B7B5FFD871}" type="pres">
      <dgm:prSet presAssocID="{EE54B750-B3F6-42E8-9F78-4BED766A699D}" presName="composite" presStyleCnt="0"/>
      <dgm:spPr/>
    </dgm:pt>
    <dgm:pt modelId="{4B6BA823-0672-2246-9232-23B7F66B3670}" type="pres">
      <dgm:prSet presAssocID="{EE54B750-B3F6-42E8-9F78-4BED766A699D}" presName="background" presStyleLbl="node0" presStyleIdx="2" presStyleCnt="3"/>
      <dgm:spPr/>
    </dgm:pt>
    <dgm:pt modelId="{ACD28701-390A-6F4D-A88F-BBD79F014D0E}" type="pres">
      <dgm:prSet presAssocID="{EE54B750-B3F6-42E8-9F78-4BED766A699D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D52A38-1A80-1247-90C4-C142B688D359}" type="pres">
      <dgm:prSet presAssocID="{EE54B750-B3F6-42E8-9F78-4BED766A699D}" presName="hierChild2" presStyleCnt="0"/>
      <dgm:spPr/>
    </dgm:pt>
  </dgm:ptLst>
  <dgm:cxnLst>
    <dgm:cxn modelId="{20B470AA-2953-D242-8491-2A06F734C7B9}" type="presOf" srcId="{14C6AAC2-C298-4570-BCAC-EA8734F50486}" destId="{AB48D6AC-2C97-4540-A560-936BC60F76AF}" srcOrd="0" destOrd="0" presId="urn:microsoft.com/office/officeart/2005/8/layout/hierarchy1"/>
    <dgm:cxn modelId="{45079E6F-9A4A-724C-BA04-A4A1042269D4}" type="presOf" srcId="{9D593A11-96D0-42F5-9528-D6D5010C30E1}" destId="{56F2A5D1-FBF6-2540-A625-E0F97DC14FF1}" srcOrd="0" destOrd="0" presId="urn:microsoft.com/office/officeart/2005/8/layout/hierarchy1"/>
    <dgm:cxn modelId="{32C98E99-B4B7-4C96-8A83-D33EAD3C61D7}" srcId="{9D593A11-96D0-42F5-9528-D6D5010C30E1}" destId="{14C6AAC2-C298-4570-BCAC-EA8734F50486}" srcOrd="1" destOrd="0" parTransId="{7B2A0DAC-6A7C-4A0F-B35B-296C8874A43A}" sibTransId="{1F89E886-8D23-42FF-ABF3-D8F459081B58}"/>
    <dgm:cxn modelId="{A85473F1-FAD9-4957-8132-AFBF7057AC6C}" srcId="{9D593A11-96D0-42F5-9528-D6D5010C30E1}" destId="{4DB6ED36-DEB7-4093-A0A5-0A4516D13E78}" srcOrd="0" destOrd="0" parTransId="{D56E9F50-3E38-4A7F-8C56-5A1422EE9BC5}" sibTransId="{7DFA1AE4-4EA3-4B60-A890-CEC8016E443B}"/>
    <dgm:cxn modelId="{07597172-4B5E-4813-A9F4-16686010A473}" srcId="{9D593A11-96D0-42F5-9528-D6D5010C30E1}" destId="{EE54B750-B3F6-42E8-9F78-4BED766A699D}" srcOrd="2" destOrd="0" parTransId="{842E5C83-7F7E-4B13-86B8-C110D06DA728}" sibTransId="{55D95008-C42C-495D-80B1-773AF04E9CA7}"/>
    <dgm:cxn modelId="{B62D1207-A9AD-D340-8E5C-364809723E44}" type="presOf" srcId="{4DB6ED36-DEB7-4093-A0A5-0A4516D13E78}" destId="{3081166F-FD03-E740-8C34-8CDD21325911}" srcOrd="0" destOrd="0" presId="urn:microsoft.com/office/officeart/2005/8/layout/hierarchy1"/>
    <dgm:cxn modelId="{D3F8E4DA-45B0-F548-BF3B-52C3FE644254}" type="presOf" srcId="{EE54B750-B3F6-42E8-9F78-4BED766A699D}" destId="{ACD28701-390A-6F4D-A88F-BBD79F014D0E}" srcOrd="0" destOrd="0" presId="urn:microsoft.com/office/officeart/2005/8/layout/hierarchy1"/>
    <dgm:cxn modelId="{8BBA46BD-9C8D-B645-8275-1EA414AAAAE9}" type="presParOf" srcId="{56F2A5D1-FBF6-2540-A625-E0F97DC14FF1}" destId="{D2AE3D2B-DD12-5B48-A8DB-34E2949F207B}" srcOrd="0" destOrd="0" presId="urn:microsoft.com/office/officeart/2005/8/layout/hierarchy1"/>
    <dgm:cxn modelId="{23C3D6D8-2C11-C643-BD33-9DEBBBD85CCB}" type="presParOf" srcId="{D2AE3D2B-DD12-5B48-A8DB-34E2949F207B}" destId="{1DB632F0-139F-1E40-9B81-23CF78B7EAB8}" srcOrd="0" destOrd="0" presId="urn:microsoft.com/office/officeart/2005/8/layout/hierarchy1"/>
    <dgm:cxn modelId="{7D60770A-4E2F-3649-89C2-1B3DDA684B5F}" type="presParOf" srcId="{1DB632F0-139F-1E40-9B81-23CF78B7EAB8}" destId="{EB5E4410-BA18-174A-80E9-948B1CA7E4C8}" srcOrd="0" destOrd="0" presId="urn:microsoft.com/office/officeart/2005/8/layout/hierarchy1"/>
    <dgm:cxn modelId="{13C73963-8EFD-7C49-8885-62A1399F3FF7}" type="presParOf" srcId="{1DB632F0-139F-1E40-9B81-23CF78B7EAB8}" destId="{3081166F-FD03-E740-8C34-8CDD21325911}" srcOrd="1" destOrd="0" presId="urn:microsoft.com/office/officeart/2005/8/layout/hierarchy1"/>
    <dgm:cxn modelId="{1BCD6728-D47A-644D-A515-0D735D9CC6FF}" type="presParOf" srcId="{D2AE3D2B-DD12-5B48-A8DB-34E2949F207B}" destId="{DBAEA646-A223-C44A-A3ED-68856F7ABC7A}" srcOrd="1" destOrd="0" presId="urn:microsoft.com/office/officeart/2005/8/layout/hierarchy1"/>
    <dgm:cxn modelId="{5B3EB41E-4CBF-2E43-9526-19191EB922BC}" type="presParOf" srcId="{56F2A5D1-FBF6-2540-A625-E0F97DC14FF1}" destId="{B6FDE118-E141-A546-9583-F717F68D6701}" srcOrd="1" destOrd="0" presId="urn:microsoft.com/office/officeart/2005/8/layout/hierarchy1"/>
    <dgm:cxn modelId="{F044DF70-1C74-C74D-858D-C6412304208F}" type="presParOf" srcId="{B6FDE118-E141-A546-9583-F717F68D6701}" destId="{82ADF6A7-C213-754C-AA10-D7D92B9D617C}" srcOrd="0" destOrd="0" presId="urn:microsoft.com/office/officeart/2005/8/layout/hierarchy1"/>
    <dgm:cxn modelId="{B8F2EC1F-CBE0-2640-B72C-D5DCB8A0ED38}" type="presParOf" srcId="{82ADF6A7-C213-754C-AA10-D7D92B9D617C}" destId="{97E93F6E-2E41-7D4D-BC22-D45EA49346E8}" srcOrd="0" destOrd="0" presId="urn:microsoft.com/office/officeart/2005/8/layout/hierarchy1"/>
    <dgm:cxn modelId="{245750D7-400A-CA49-8FC7-2B18E987A34B}" type="presParOf" srcId="{82ADF6A7-C213-754C-AA10-D7D92B9D617C}" destId="{AB48D6AC-2C97-4540-A560-936BC60F76AF}" srcOrd="1" destOrd="0" presId="urn:microsoft.com/office/officeart/2005/8/layout/hierarchy1"/>
    <dgm:cxn modelId="{00F366A4-553C-F746-B10A-371848D27D25}" type="presParOf" srcId="{B6FDE118-E141-A546-9583-F717F68D6701}" destId="{E8C64FBE-5FAA-F841-8784-BEACDCEEC784}" srcOrd="1" destOrd="0" presId="urn:microsoft.com/office/officeart/2005/8/layout/hierarchy1"/>
    <dgm:cxn modelId="{F969F281-2A89-534F-884C-268530EFDE77}" type="presParOf" srcId="{56F2A5D1-FBF6-2540-A625-E0F97DC14FF1}" destId="{CE97AC9D-683A-4F4E-A07D-0DB83E529AA4}" srcOrd="2" destOrd="0" presId="urn:microsoft.com/office/officeart/2005/8/layout/hierarchy1"/>
    <dgm:cxn modelId="{46DB6CCF-9596-E549-9B72-0B0350FEB817}" type="presParOf" srcId="{CE97AC9D-683A-4F4E-A07D-0DB83E529AA4}" destId="{B245BA80-FD28-AD4F-8256-E0B7B5FFD871}" srcOrd="0" destOrd="0" presId="urn:microsoft.com/office/officeart/2005/8/layout/hierarchy1"/>
    <dgm:cxn modelId="{81C9397F-5890-984C-90B6-8F7BD1411735}" type="presParOf" srcId="{B245BA80-FD28-AD4F-8256-E0B7B5FFD871}" destId="{4B6BA823-0672-2246-9232-23B7F66B3670}" srcOrd="0" destOrd="0" presId="urn:microsoft.com/office/officeart/2005/8/layout/hierarchy1"/>
    <dgm:cxn modelId="{0D03089B-53B5-A941-B393-15A65259D807}" type="presParOf" srcId="{B245BA80-FD28-AD4F-8256-E0B7B5FFD871}" destId="{ACD28701-390A-6F4D-A88F-BBD79F014D0E}" srcOrd="1" destOrd="0" presId="urn:microsoft.com/office/officeart/2005/8/layout/hierarchy1"/>
    <dgm:cxn modelId="{EC9B2E38-C363-704F-954B-FE9B2B9FE486}" type="presParOf" srcId="{CE97AC9D-683A-4F4E-A07D-0DB83E529AA4}" destId="{DBD52A38-1A80-1247-90C4-C142B688D359}" srcOrd="1" destOrd="0" presId="urn:microsoft.com/office/officeart/2005/8/layout/hierarchy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593A11-96D0-42F5-9528-D6D5010C30E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F2A5D1-FBF6-2540-A625-E0F97DC14FF1}" type="pres">
      <dgm:prSet presAssocID="{9D593A11-96D0-42F5-9528-D6D5010C30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45079E6F-9A4A-724C-BA04-A4A1042269D4}" type="presOf" srcId="{9D593A11-96D0-42F5-9528-D6D5010C30E1}" destId="{56F2A5D1-FBF6-2540-A625-E0F97DC14FF1}" srcOrd="0" destOrd="0" presId="urn:microsoft.com/office/officeart/2005/8/layout/hierarchy1"/>
  </dgm:cxnLst>
  <dgm:bg/>
  <dgm:whole/>
  <dgm:extLst>
    <a:ext uri="http://schemas.microsoft.com/office/drawing/2008/diagram">
      <dsp:dataModelExt xmlns=""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E4410-BA18-174A-80E9-948B1CA7E4C8}">
      <dsp:nvSpPr>
        <dsp:cNvPr id="0" name=""/>
        <dsp:cNvSpPr/>
      </dsp:nvSpPr>
      <dsp:spPr>
        <a:xfrm>
          <a:off x="0" y="1236430"/>
          <a:ext cx="1617770" cy="1027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1166F-FD03-E740-8C34-8CDD21325911}">
      <dsp:nvSpPr>
        <dsp:cNvPr id="0" name=""/>
        <dsp:cNvSpPr/>
      </dsp:nvSpPr>
      <dsp:spPr>
        <a:xfrm>
          <a:off x="179752" y="1407195"/>
          <a:ext cx="1617770" cy="10272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Front end</a:t>
          </a:r>
        </a:p>
      </dsp:txBody>
      <dsp:txXfrm>
        <a:off x="209840" y="1437283"/>
        <a:ext cx="1557594" cy="967108"/>
      </dsp:txXfrm>
    </dsp:sp>
    <dsp:sp modelId="{97E93F6E-2E41-7D4D-BC22-D45EA49346E8}">
      <dsp:nvSpPr>
        <dsp:cNvPr id="0" name=""/>
        <dsp:cNvSpPr/>
      </dsp:nvSpPr>
      <dsp:spPr>
        <a:xfrm>
          <a:off x="1977275" y="1236430"/>
          <a:ext cx="1617770" cy="1027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8D6AC-2C97-4540-A560-936BC60F76AF}">
      <dsp:nvSpPr>
        <dsp:cNvPr id="0" name=""/>
        <dsp:cNvSpPr/>
      </dsp:nvSpPr>
      <dsp:spPr>
        <a:xfrm>
          <a:off x="2157027" y="1407195"/>
          <a:ext cx="1617770" cy="10272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Back end</a:t>
          </a:r>
        </a:p>
      </dsp:txBody>
      <dsp:txXfrm>
        <a:off x="2187115" y="1437283"/>
        <a:ext cx="1557594" cy="967108"/>
      </dsp:txXfrm>
    </dsp:sp>
    <dsp:sp modelId="{4B6BA823-0672-2246-9232-23B7F66B3670}">
      <dsp:nvSpPr>
        <dsp:cNvPr id="0" name=""/>
        <dsp:cNvSpPr/>
      </dsp:nvSpPr>
      <dsp:spPr>
        <a:xfrm>
          <a:off x="3954550" y="1236430"/>
          <a:ext cx="1617770" cy="1027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28701-390A-6F4D-A88F-BBD79F014D0E}">
      <dsp:nvSpPr>
        <dsp:cNvPr id="0" name=""/>
        <dsp:cNvSpPr/>
      </dsp:nvSpPr>
      <dsp:spPr>
        <a:xfrm>
          <a:off x="4134302" y="1407195"/>
          <a:ext cx="1617770" cy="10272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Npm packages </a:t>
          </a:r>
        </a:p>
      </dsp:txBody>
      <dsp:txXfrm>
        <a:off x="4164390" y="1437283"/>
        <a:ext cx="1557594" cy="967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lnSpc>
                <a:spcPct val="100000"/>
              </a:lnSpc>
              <a:defRPr sz="48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pPr/>
              <a:t>Thursday, June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7046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pPr/>
              <a:t>Thursday, June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018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pPr/>
              <a:t>Thursday, June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601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pPr/>
              <a:t>Thursday, June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3332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pPr/>
              <a:t>Thursday, June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3353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pPr/>
              <a:t>Thursday, June 2,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817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pPr/>
              <a:t>Thursday, June 2, 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2100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pPr/>
              <a:t>Thursday, June 2,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0239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pPr/>
              <a:t>Thursday, June 2,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46576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pPr/>
              <a:t>Thursday, June 2,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6223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pPr/>
              <a:t>Thursday, June 2,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795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800" cap="none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June 2,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b="0" spc="150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="" xmlns:p14="http://schemas.microsoft.com/office/powerpoint/2010/main" val="290058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none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1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1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diagramLayout" Target="../diagrams/layout2.xml"/><Relationship Id="rId7" Type="http://schemas.openxmlformats.org/officeDocument/2006/relationships/diagramLayout" Target="../diagrams/layout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microsoft.com/office/2007/relationships/diagramDrawing" Target="../diagrams/drawing2.xml"/><Relationship Id="rId4" Type="http://schemas.openxmlformats.org/officeDocument/2006/relationships/diagramQuickStyle" Target="../diagrams/quickStyle2.xml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F619DE0E-F039-443E-AF60-E4B6AA72D2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065953-3D69-4CD4-80C3-DF10DEB4C7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AB36DB5-F10D-4EDB-87E2-ECB9301FF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46F195D-95DC-419E-BBC1-E2B601A606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55993D72-5628-4E5E-BB9F-96066414EE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992576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Student Result Management </a:t>
            </a:r>
            <a:r>
              <a:rPr lang="en-IN" dirty="0">
                <a:solidFill>
                  <a:schemeClr val="bg1"/>
                </a:solidFill>
              </a:rPr>
              <a:t/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Website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Mini project 
</a:t>
            </a:r>
            <a:r>
              <a:rPr lang="en-IN" sz="1800" dirty="0">
                <a:solidFill>
                  <a:schemeClr val="bg1"/>
                </a:solidFill>
              </a:rPr>
              <a:t>3CSE-4 Team:D-10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FA8A6A5-3F91-829D-D4FE-AFB86AC27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58" r="28177" b="-4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133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8489" y="0"/>
            <a:ext cx="6524625" cy="887676"/>
          </a:xfrm>
        </p:spPr>
        <p:txBody>
          <a:bodyPr/>
          <a:lstStyle/>
          <a:p>
            <a:r>
              <a:rPr lang="en-US" dirty="0" smtClean="0"/>
              <a:t>Student Result</a:t>
            </a:r>
            <a:endParaRPr lang="en-US" dirty="0"/>
          </a:p>
        </p:txBody>
      </p:sp>
      <p:pic>
        <p:nvPicPr>
          <p:cNvPr id="4" name="Graphic 7" descr="Books">
            <a:extLst>
              <a:ext uri="{FF2B5EF4-FFF2-40B4-BE49-F238E27FC236}">
                <a16:creationId xmlns="" xmlns:a16="http://schemas.microsoft.com/office/drawing/2014/main" id="{7E78D221-7C5E-15CE-7122-74BA03E43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1343" y="1248382"/>
            <a:ext cx="2613932" cy="5090161"/>
          </a:xfrm>
          <a:prstGeom prst="rect">
            <a:avLst/>
          </a:prstGeom>
        </p:spPr>
      </p:pic>
      <p:pic>
        <p:nvPicPr>
          <p:cNvPr id="5" name="Picture 4" descr="student resul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07" y="1047664"/>
            <a:ext cx="8733064" cy="4912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1B15ED52-F352-441B-82BF-E0EA34836D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916358" y="0"/>
            <a:ext cx="5929422" cy="957943"/>
          </a:xfrm>
        </p:spPr>
        <p:txBody>
          <a:bodyPr>
            <a:normAutofit/>
          </a:bodyPr>
          <a:lstStyle/>
          <a:p>
            <a:r>
              <a:rPr lang="en-US" sz="4000" dirty="0"/>
              <a:t>About </a:t>
            </a:r>
            <a:r>
              <a:rPr lang="en-US" sz="4000" dirty="0" smtClean="0"/>
              <a:t>Page</a:t>
            </a:r>
            <a:endParaRPr lang="en-US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1707E60-CEC9-4661-AA82-69242EB4B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F035CD8-AE30-4146-96F2-036B0CE5E4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Wood human figure">
            <a:extLst>
              <a:ext uri="{FF2B5EF4-FFF2-40B4-BE49-F238E27FC236}">
                <a16:creationId xmlns="" xmlns:a16="http://schemas.microsoft.com/office/drawing/2014/main" id="{8D47B5D2-F2E3-3A15-8097-11E11FFA8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2" r="54134" b="-6"/>
          <a:stretch/>
        </p:blipFill>
        <p:spPr>
          <a:xfrm>
            <a:off x="8784770" y="0"/>
            <a:ext cx="3407229" cy="6418631"/>
          </a:xfrm>
          <a:prstGeom prst="rect">
            <a:avLst/>
          </a:prstGeom>
        </p:spPr>
      </p:pic>
      <p:pic>
        <p:nvPicPr>
          <p:cNvPr id="8" name="Picture 7" descr="ab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6" y="1186544"/>
            <a:ext cx="8285540" cy="46606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78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11D6A2A3-F101-46F7-8B6F-1C699CAFE9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304925" y="0"/>
            <a:ext cx="4911393" cy="1057275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Create Class </a:t>
            </a:r>
            <a:endParaRPr lang="en-US" dirty="0"/>
          </a:p>
        </p:txBody>
      </p:sp>
      <p:pic>
        <p:nvPicPr>
          <p:cNvPr id="8" name="Graphic 7" descr="Marker">
            <a:extLst>
              <a:ext uri="{FF2B5EF4-FFF2-40B4-BE49-F238E27FC236}">
                <a16:creationId xmlns="" xmlns:a16="http://schemas.microsoft.com/office/drawing/2014/main" id="{E9AA5B41-3C82-1151-1F64-C43A75205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8782" y="534007"/>
            <a:ext cx="4590443" cy="45904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29E760E-527D-4053-A309-F2BDE1250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153D448-4ED1-429A-A28C-8316DE7CAF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create c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238250"/>
            <a:ext cx="8629649" cy="48541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728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11D6A2A3-F101-46F7-8B6F-1C699CAFE9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404258" y="0"/>
            <a:ext cx="4911393" cy="923925"/>
          </a:xfrm>
        </p:spPr>
        <p:txBody>
          <a:bodyPr anchor="b">
            <a:normAutofit/>
          </a:bodyPr>
          <a:lstStyle/>
          <a:p>
            <a:r>
              <a:rPr lang="en-IN" dirty="0" smtClean="0"/>
              <a:t>Create Student</a:t>
            </a:r>
            <a:endParaRPr lang="en-US" dirty="0"/>
          </a:p>
        </p:txBody>
      </p:sp>
      <p:pic>
        <p:nvPicPr>
          <p:cNvPr id="8" name="Graphic 7" descr="Bar chart">
            <a:extLst>
              <a:ext uri="{FF2B5EF4-FFF2-40B4-BE49-F238E27FC236}">
                <a16:creationId xmlns="" xmlns:a16="http://schemas.microsoft.com/office/drawing/2014/main" id="{84D5EDC3-4DDE-7ABF-8623-006DE6E60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1600" y="648307"/>
            <a:ext cx="3200400" cy="50901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29E760E-527D-4053-A309-F2BDE1250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153D448-4ED1-429A-A28C-8316DE7CAF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create stud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02" y="943315"/>
            <a:ext cx="8850691" cy="49785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1249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0172" y="0"/>
            <a:ext cx="5312229" cy="772886"/>
          </a:xfrm>
        </p:spPr>
        <p:txBody>
          <a:bodyPr/>
          <a:lstStyle/>
          <a:p>
            <a:r>
              <a:rPr lang="en-IN" dirty="0" smtClean="0"/>
              <a:t>Students Details</a:t>
            </a:r>
            <a:endParaRPr lang="en-US" dirty="0"/>
          </a:p>
        </p:txBody>
      </p:sp>
      <p:pic>
        <p:nvPicPr>
          <p:cNvPr id="4" name="Graphic 7" descr="Bar chart">
            <a:extLst>
              <a:ext uri="{FF2B5EF4-FFF2-40B4-BE49-F238E27FC236}">
                <a16:creationId xmlns="" xmlns:a16="http://schemas.microsoft.com/office/drawing/2014/main" id="{17ED0ED1-3F2E-7A78-2EF0-60453E8E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4500" y="680964"/>
            <a:ext cx="2857500" cy="5090161"/>
          </a:xfrm>
          <a:prstGeom prst="rect">
            <a:avLst/>
          </a:prstGeom>
        </p:spPr>
      </p:pic>
      <p:pic>
        <p:nvPicPr>
          <p:cNvPr id="6" name="Picture 5" descr="showstude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5" y="968828"/>
            <a:ext cx="9122229" cy="5131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771" y="0"/>
            <a:ext cx="5181600" cy="913529"/>
          </a:xfrm>
        </p:spPr>
        <p:txBody>
          <a:bodyPr/>
          <a:lstStyle/>
          <a:p>
            <a:r>
              <a:rPr lang="en-IN" dirty="0" smtClean="0"/>
              <a:t>Create Notice</a:t>
            </a:r>
            <a:endParaRPr lang="en-US" dirty="0"/>
          </a:p>
        </p:txBody>
      </p:sp>
      <p:pic>
        <p:nvPicPr>
          <p:cNvPr id="4" name="Graphic 7" descr="Bar chart">
            <a:extLst>
              <a:ext uri="{FF2B5EF4-FFF2-40B4-BE49-F238E27FC236}">
                <a16:creationId xmlns="" xmlns:a16="http://schemas.microsoft.com/office/drawing/2014/main" id="{17ED0ED1-3F2E-7A78-2EF0-60453E8E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4500" y="680964"/>
            <a:ext cx="2857500" cy="5090161"/>
          </a:xfrm>
          <a:prstGeom prst="rect">
            <a:avLst/>
          </a:prstGeom>
        </p:spPr>
      </p:pic>
      <p:pic>
        <p:nvPicPr>
          <p:cNvPr id="5" name="Picture 4" descr="create noti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6" y="1110342"/>
            <a:ext cx="8882743" cy="499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11D6A2A3-F101-46F7-8B6F-1C699CAFE9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736272" y="178253"/>
            <a:ext cx="5711493" cy="985224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  <p:pic>
        <p:nvPicPr>
          <p:cNvPr id="8" name="Graphic 7" descr="Bar chart">
            <a:extLst>
              <a:ext uri="{FF2B5EF4-FFF2-40B4-BE49-F238E27FC236}">
                <a16:creationId xmlns="" xmlns:a16="http://schemas.microsoft.com/office/drawing/2014/main" id="{17ED0ED1-3F2E-7A78-2EF0-60453E8E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4500" y="680964"/>
            <a:ext cx="2857500" cy="50901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29E760E-527D-4053-A309-F2BDE1250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153D448-4ED1-429A-A28C-8316DE7CAF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change passwo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43" y="1310368"/>
            <a:ext cx="8686799" cy="48863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833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14" y="142386"/>
            <a:ext cx="6999515" cy="674043"/>
          </a:xfrm>
        </p:spPr>
        <p:txBody>
          <a:bodyPr/>
          <a:lstStyle/>
          <a:p>
            <a:r>
              <a:rPr lang="en-IN" dirty="0" smtClean="0"/>
              <a:t>Backend Server code</a:t>
            </a:r>
            <a:endParaRPr lang="en-US" dirty="0"/>
          </a:p>
        </p:txBody>
      </p:sp>
      <p:pic>
        <p:nvPicPr>
          <p:cNvPr id="4" name="Graphic 7" descr="Bar chart">
            <a:extLst>
              <a:ext uri="{FF2B5EF4-FFF2-40B4-BE49-F238E27FC236}">
                <a16:creationId xmlns="" xmlns:a16="http://schemas.microsoft.com/office/drawing/2014/main" id="{17ED0ED1-3F2E-7A78-2EF0-60453E8E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4500" y="680964"/>
            <a:ext cx="2857500" cy="5090161"/>
          </a:xfrm>
          <a:prstGeom prst="rect">
            <a:avLst/>
          </a:prstGeom>
        </p:spPr>
      </p:pic>
      <p:pic>
        <p:nvPicPr>
          <p:cNvPr id="5" name="Picture 4" descr="serverc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1034143"/>
            <a:ext cx="8844037" cy="4974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153400" cy="816429"/>
          </a:xfrm>
        </p:spPr>
        <p:txBody>
          <a:bodyPr/>
          <a:lstStyle/>
          <a:p>
            <a:r>
              <a:rPr lang="en-IN" dirty="0" smtClean="0"/>
              <a:t>Frontend Home page code</a:t>
            </a:r>
            <a:endParaRPr lang="en-US" dirty="0"/>
          </a:p>
        </p:txBody>
      </p:sp>
      <p:pic>
        <p:nvPicPr>
          <p:cNvPr id="4" name="Graphic 7" descr="Bar chart">
            <a:extLst>
              <a:ext uri="{FF2B5EF4-FFF2-40B4-BE49-F238E27FC236}">
                <a16:creationId xmlns="" xmlns:a16="http://schemas.microsoft.com/office/drawing/2014/main" id="{17ED0ED1-3F2E-7A78-2EF0-60453E8E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4500" y="680964"/>
            <a:ext cx="2857500" cy="5090161"/>
          </a:xfrm>
          <a:prstGeom prst="rect">
            <a:avLst/>
          </a:prstGeom>
        </p:spPr>
      </p:pic>
      <p:pic>
        <p:nvPicPr>
          <p:cNvPr id="5" name="Picture 4" descr="home page c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19" y="1132114"/>
            <a:ext cx="8912981" cy="5013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1999" y="0"/>
            <a:ext cx="8654143" cy="81642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7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Frontend Admin page code</a:t>
            </a:r>
            <a:endParaRPr kumimoji="0" lang="en-US" sz="3600" b="1" i="0" u="none" strike="noStrike" kern="1200" cap="none" spc="7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Graphic 7" descr="Bar chart">
            <a:extLst>
              <a:ext uri="{FF2B5EF4-FFF2-40B4-BE49-F238E27FC236}">
                <a16:creationId xmlns="" xmlns:a16="http://schemas.microsoft.com/office/drawing/2014/main" id="{17ED0ED1-3F2E-7A78-2EF0-60453E8E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4500" y="680964"/>
            <a:ext cx="2857500" cy="5090161"/>
          </a:xfrm>
          <a:prstGeom prst="rect">
            <a:avLst/>
          </a:prstGeom>
        </p:spPr>
      </p:pic>
      <p:pic>
        <p:nvPicPr>
          <p:cNvPr id="6" name="Picture 5" descr="admin page c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4" y="1088572"/>
            <a:ext cx="8926286" cy="5021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06E6C0C3-A448-4D8B-86C7-3C83B7E4A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353190" y="1028700"/>
            <a:ext cx="3330452" cy="447269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Team Members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F1326A3-CBDD-4503-8C40-806B4ABF4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10698D-E436-464E-9DE4-F9FB349FD9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="" xmlns:a16="http://schemas.microsoft.com/office/drawing/2014/main" id="{82D7AA16-DF6A-8717-7BAE-488C8258C0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876887495"/>
              </p:ext>
            </p:extLst>
          </p:nvPr>
        </p:nvGraphicFramePr>
        <p:xfrm>
          <a:off x="5172741" y="882502"/>
          <a:ext cx="6177516" cy="486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10">
            <a:extLst>
              <a:ext uri="{FF2B5EF4-FFF2-40B4-BE49-F238E27FC236}">
                <a16:creationId xmlns="" xmlns:a16="http://schemas.microsoft.com/office/drawing/2014/main" id="{6DD80E8B-BA95-B73B-50CF-ACA34AB5B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91" y="213"/>
            <a:ext cx="6809101" cy="6408316"/>
          </a:xfrm>
        </p:spPr>
      </p:pic>
    </p:spTree>
    <p:extLst>
      <p:ext uri="{BB962C8B-B14F-4D97-AF65-F5344CB8AC3E}">
        <p14:creationId xmlns="" xmlns:p14="http://schemas.microsoft.com/office/powerpoint/2010/main" val="22155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1999" y="0"/>
            <a:ext cx="8654143" cy="81642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spc="700" dirty="0" smtClean="0">
                <a:latin typeface="+mj-lt"/>
                <a:ea typeface="+mj-ea"/>
                <a:cs typeface="+mj-cs"/>
              </a:rPr>
              <a:t>MongoDB Operations</a:t>
            </a:r>
            <a:endParaRPr kumimoji="0" lang="en-US" sz="3600" b="1" i="0" u="none" strike="noStrike" kern="1200" cap="none" spc="7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Graphic 7" descr="Bar chart">
            <a:extLst>
              <a:ext uri="{FF2B5EF4-FFF2-40B4-BE49-F238E27FC236}">
                <a16:creationId xmlns="" xmlns:a16="http://schemas.microsoft.com/office/drawing/2014/main" id="{17ED0ED1-3F2E-7A78-2EF0-60453E8E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4500" y="680964"/>
            <a:ext cx="2857500" cy="5090161"/>
          </a:xfrm>
          <a:prstGeom prst="rect">
            <a:avLst/>
          </a:prstGeom>
        </p:spPr>
      </p:pic>
      <p:pic>
        <p:nvPicPr>
          <p:cNvPr id="7" name="Picture 6" descr="mongoD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8" y="914399"/>
            <a:ext cx="8998857" cy="5061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1B15ED52-F352-441B-82BF-E0EA34836D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369350" y="1897686"/>
            <a:ext cx="5929422" cy="1852976"/>
          </a:xfrm>
        </p:spPr>
        <p:txBody>
          <a:bodyPr>
            <a:normAutofit/>
          </a:bodyPr>
          <a:lstStyle/>
          <a:p>
            <a:r>
              <a:rPr lang="en-US" sz="7200" dirty="0"/>
              <a:t>Thank you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1707E60-CEC9-4661-AA82-69242EB4B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F035CD8-AE30-4146-96F2-036B0CE5E4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erial view of a highway near the ocean">
            <a:extLst>
              <a:ext uri="{FF2B5EF4-FFF2-40B4-BE49-F238E27FC236}">
                <a16:creationId xmlns="" xmlns:a16="http://schemas.microsoft.com/office/drawing/2014/main" id="{BEFB2337-CC82-E49E-F159-B6BEB5BF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4" r="20347" b="12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9359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1B15ED52-F352-441B-82BF-E0EA34836D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51381" y="-1009343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 dirty="0"/>
              <a:t>Abstract 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41372" y="843633"/>
            <a:ext cx="8470068" cy="5427450"/>
          </a:xfrm>
        </p:spPr>
        <p:txBody>
          <a:bodyPr>
            <a:noAutofit/>
          </a:bodyPr>
          <a:lstStyle/>
          <a:p>
            <a:pPr lvl="0"/>
            <a:r>
              <a:rPr lang="en-IN" sz="2400" dirty="0"/>
              <a:t>S</a:t>
            </a:r>
            <a:r>
              <a:rPr lang="en-US" sz="2400" dirty="0"/>
              <a:t>tudent Result Management system using </a:t>
            </a:r>
            <a:r>
              <a:rPr lang="en-IN" sz="2400" dirty="0"/>
              <a:t>Nodejs</a:t>
            </a:r>
            <a:r>
              <a:rPr lang="en-US" sz="2400" dirty="0"/>
              <a:t> </a:t>
            </a:r>
            <a:r>
              <a:rPr lang="en-IN" sz="2400" dirty="0"/>
              <a:t>,EJS, HTML,CSS,MongoDB</a:t>
            </a:r>
            <a:r>
              <a:rPr lang="en-US" sz="2400" dirty="0"/>
              <a:t> is a web based application. Student Result Management system stores the student detail and their student results.</a:t>
            </a:r>
            <a:endParaRPr lang="en-IN" sz="2400" dirty="0"/>
          </a:p>
          <a:p>
            <a:pPr lvl="0"/>
            <a:r>
              <a:rPr lang="en-IN" sz="2400" dirty="0"/>
              <a:t>By using this website a student can able to get their results online with complete details.</a:t>
            </a:r>
          </a:p>
          <a:p>
            <a:pPr lvl="0"/>
            <a:r>
              <a:rPr lang="en-IN" sz="2400" dirty="0"/>
              <a:t>In this website admin can add student details, subject wise </a:t>
            </a:r>
            <a:r>
              <a:rPr lang="en-IN" sz="2400" dirty="0" smtClean="0"/>
              <a:t>marks , add new </a:t>
            </a:r>
            <a:r>
              <a:rPr lang="en-IN" sz="2400" dirty="0"/>
              <a:t>student details.</a:t>
            </a:r>
          </a:p>
          <a:p>
            <a:pPr lvl="0"/>
            <a:r>
              <a:rPr lang="en-IN" sz="2400" dirty="0"/>
              <a:t>For the student side student can open the website and in student login after entering valid roll id, password can able to get their results.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1707E60-CEC9-4661-AA82-69242EB4B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F035CD8-AE30-4146-96F2-036B0CE5E4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="" xmlns:a16="http://schemas.microsoft.com/office/drawing/2014/main" id="{18F09715-FA40-61CF-6AD5-D010FA7B6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3" r="47322" b="-6"/>
          <a:stretch/>
        </p:blipFill>
        <p:spPr>
          <a:xfrm>
            <a:off x="8752812" y="-12515"/>
            <a:ext cx="3439187" cy="64186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402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11D6A2A3-F101-46F7-8B6F-1C699CAFE9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640299" y="233358"/>
            <a:ext cx="4911393" cy="532993"/>
          </a:xfrm>
        </p:spPr>
        <p:txBody>
          <a:bodyPr anchor="b">
            <a:normAutofit fontScale="90000"/>
          </a:bodyPr>
          <a:lstStyle/>
          <a:p>
            <a:r>
              <a:rPr lang="en-US" sz="4400" dirty="0"/>
              <a:t>Features</a:t>
            </a:r>
            <a:r>
              <a:rPr lang="en-US" dirty="0"/>
              <a:t> 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05616" y="804789"/>
            <a:ext cx="10749493" cy="5557569"/>
          </a:xfrm>
        </p:spPr>
        <p:txBody>
          <a:bodyPr anchor="t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dirty="0"/>
              <a:t>Student Result Management System divided in two modules: </a:t>
            </a:r>
            <a:endParaRPr lang="en-IN" dirty="0"/>
          </a:p>
          <a:p>
            <a:pPr marL="0" lvl="0" indent="0">
              <a:lnSpc>
                <a:spcPct val="110000"/>
              </a:lnSpc>
              <a:buNone/>
            </a:pPr>
            <a:r>
              <a:rPr lang="en-US" b="1" dirty="0"/>
              <a:t>Admin Dashboard</a:t>
            </a:r>
            <a:endParaRPr lang="en-IN" b="1" dirty="0"/>
          </a:p>
          <a:p>
            <a:pPr lvl="0">
              <a:lnSpc>
                <a:spcPct val="110000"/>
              </a:lnSpc>
            </a:pPr>
            <a:r>
              <a:rPr lang="en-US" dirty="0"/>
              <a:t>Admin can </a:t>
            </a:r>
            <a:r>
              <a:rPr lang="en-US" dirty="0" smtClean="0"/>
              <a:t>add/update/delete Class.</a:t>
            </a:r>
          </a:p>
          <a:p>
            <a:pPr lvl="0">
              <a:lnSpc>
                <a:spcPct val="110000"/>
              </a:lnSpc>
            </a:pPr>
            <a:r>
              <a:rPr lang="en-US" dirty="0" smtClean="0"/>
              <a:t>Admin </a:t>
            </a:r>
            <a:r>
              <a:rPr lang="en-US" dirty="0"/>
              <a:t>can </a:t>
            </a:r>
            <a:r>
              <a:rPr lang="en-US" dirty="0" smtClean="0"/>
              <a:t>add/update/delete Students.</a:t>
            </a:r>
          </a:p>
          <a:p>
            <a:pPr lvl="0">
              <a:lnSpc>
                <a:spcPct val="110000"/>
              </a:lnSpc>
            </a:pPr>
            <a:r>
              <a:rPr lang="en-IN" dirty="0" smtClean="0"/>
              <a:t> </a:t>
            </a:r>
            <a:r>
              <a:rPr lang="en-US" dirty="0" smtClean="0"/>
              <a:t>Admin </a:t>
            </a:r>
            <a:r>
              <a:rPr lang="en-US" dirty="0"/>
              <a:t>can register new student and also edit info of the </a:t>
            </a:r>
            <a:r>
              <a:rPr lang="en-US" dirty="0" smtClean="0"/>
              <a:t>student</a:t>
            </a:r>
          </a:p>
          <a:p>
            <a:pPr lvl="0">
              <a:lnSpc>
                <a:spcPct val="110000"/>
              </a:lnSpc>
            </a:pPr>
            <a:r>
              <a:rPr lang="en-US" dirty="0" smtClean="0"/>
              <a:t>Admin </a:t>
            </a:r>
            <a:r>
              <a:rPr lang="en-US" dirty="0"/>
              <a:t>can </a:t>
            </a:r>
            <a:r>
              <a:rPr lang="en-US" dirty="0" smtClean="0"/>
              <a:t>add/edit/delete </a:t>
            </a:r>
            <a:r>
              <a:rPr lang="en-US" dirty="0"/>
              <a:t>the notice.</a:t>
            </a:r>
            <a:endParaRPr lang="en-IN" dirty="0"/>
          </a:p>
          <a:p>
            <a:pPr lvl="0">
              <a:lnSpc>
                <a:spcPct val="110000"/>
              </a:lnSpc>
            </a:pPr>
            <a:r>
              <a:rPr lang="en-US" dirty="0"/>
              <a:t>Admin can change own </a:t>
            </a:r>
            <a:r>
              <a:rPr lang="en-US" dirty="0" smtClean="0"/>
              <a:t>password</a:t>
            </a:r>
          </a:p>
          <a:p>
            <a:pPr lvl="0">
              <a:lnSpc>
                <a:spcPct val="110000"/>
              </a:lnSpc>
            </a:pPr>
            <a:r>
              <a:rPr lang="en-IN" dirty="0" smtClean="0"/>
              <a:t>Admin can see all the students details.</a:t>
            </a:r>
            <a:endParaRPr lang="en-IN" dirty="0"/>
          </a:p>
          <a:p>
            <a:pPr marL="0" lvl="0" indent="0">
              <a:lnSpc>
                <a:spcPct val="110000"/>
              </a:lnSpc>
              <a:buNone/>
            </a:pPr>
            <a:r>
              <a:rPr lang="en-US" b="1" dirty="0"/>
              <a:t>Students:</a:t>
            </a:r>
            <a:endParaRPr lang="en-IN" b="1" dirty="0"/>
          </a:p>
          <a:p>
            <a:pPr lvl="0">
              <a:lnSpc>
                <a:spcPct val="110000"/>
              </a:lnSpc>
            </a:pPr>
            <a:r>
              <a:rPr lang="en-US" dirty="0"/>
              <a:t>Student can search their result using valid rollid.</a:t>
            </a:r>
            <a:endParaRPr lang="en-IN" dirty="0"/>
          </a:p>
          <a:p>
            <a:pPr lvl="0">
              <a:lnSpc>
                <a:spcPct val="110000"/>
              </a:lnSpc>
            </a:pPr>
            <a:r>
              <a:rPr lang="en-US" dirty="0"/>
              <a:t>Student can also </a:t>
            </a:r>
            <a:r>
              <a:rPr lang="en-IN" dirty="0"/>
              <a:t>v</a:t>
            </a:r>
            <a:r>
              <a:rPr lang="en-US" dirty="0"/>
              <a:t>iew the notices.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29E760E-527D-4053-A309-F2BDE1250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153D448-4ED1-429A-A28C-8316DE7CAF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5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1CC4AFFA-9868-4B7D-9F63-93C34D3623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-269181" y="1053648"/>
            <a:ext cx="6882443" cy="1614324"/>
          </a:xfrm>
        </p:spPr>
        <p:txBody>
          <a:bodyPr anchor="b">
            <a:normAutofit/>
          </a:bodyPr>
          <a:lstStyle/>
          <a:p>
            <a:pPr algn="r"/>
            <a:r>
              <a:rPr lang="en-US" sz="4400" dirty="0"/>
              <a:t>Technologies Used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24CCFE6-8D32-4963-9B5D-E742044292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414B78-940D-4BE3-A24D-B003E1C9C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="" xmlns:a16="http://schemas.microsoft.com/office/drawing/2014/main" id="{6F18A3AD-9F24-68BC-F353-DDED4EF146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795097341"/>
              </p:ext>
            </p:extLst>
          </p:nvPr>
        </p:nvGraphicFramePr>
        <p:xfrm>
          <a:off x="296005" y="2603840"/>
          <a:ext cx="5752073" cy="3670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F2F970D-C47C-CFCB-7434-B2CB24009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943" y="343195"/>
            <a:ext cx="5519057" cy="4883686"/>
          </a:xfrm>
        </p:spPr>
        <p:txBody>
          <a:bodyPr/>
          <a:lstStyle/>
          <a:p>
            <a:r>
              <a:rPr lang="en-IN" sz="2800" dirty="0"/>
              <a:t>Front end </a:t>
            </a:r>
            <a:r>
              <a:rPr lang="en-IN" sz="2800"/>
              <a:t>–</a:t>
            </a:r>
            <a:r>
              <a:rPr lang="en-IN" sz="2800" smtClean="0"/>
              <a:t>HTML,EJS,CSS</a:t>
            </a:r>
            <a:endParaRPr lang="en-IN" sz="2800" dirty="0"/>
          </a:p>
          <a:p>
            <a:r>
              <a:rPr lang="en-IN" sz="2800" dirty="0"/>
              <a:t>Back end- </a:t>
            </a:r>
            <a:r>
              <a:rPr lang="en-IN" sz="2800" dirty="0" smtClean="0"/>
              <a:t>MongoDB,Nodejs,Javascript.</a:t>
            </a:r>
            <a:endParaRPr lang="en-IN" sz="2800" dirty="0"/>
          </a:p>
          <a:p>
            <a:r>
              <a:rPr lang="en-IN" sz="2800" dirty="0"/>
              <a:t>Npm packages:
Express
Nodemon
Body-parser
Ejs
Mongoose</a:t>
            </a:r>
            <a:endParaRPr lang="en-US" sz="2800" dirty="0"/>
          </a:p>
        </p:txBody>
      </p:sp>
      <p:graphicFrame>
        <p:nvGraphicFramePr>
          <p:cNvPr id="18" name="Content Placeholder">
            <a:extLst>
              <a:ext uri="{FF2B5EF4-FFF2-40B4-BE49-F238E27FC236}">
                <a16:creationId xmlns="" xmlns:a16="http://schemas.microsoft.com/office/drawing/2014/main" id="{CF87C8A9-F43C-AD3E-475B-EEA297EB64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781827104"/>
              </p:ext>
            </p:extLst>
          </p:nvPr>
        </p:nvGraphicFramePr>
        <p:xfrm>
          <a:off x="7555132" y="4938075"/>
          <a:ext cx="4229712" cy="2511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="" xmlns:p14="http://schemas.microsoft.com/office/powerpoint/2010/main" val="101010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1B15ED52-F352-441B-82BF-E0EA34836D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325808" y="-359229"/>
            <a:ext cx="5929422" cy="1180249"/>
          </a:xfrm>
        </p:spPr>
        <p:txBody>
          <a:bodyPr>
            <a:normAutofit/>
          </a:bodyPr>
          <a:lstStyle/>
          <a:p>
            <a:r>
              <a:rPr lang="en-US" sz="4000" dirty="0"/>
              <a:t>Home page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1707E60-CEC9-4661-AA82-69242EB4B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F035CD8-AE30-4146-96F2-036B0CE5E4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midsection of a person holding a miniature house">
            <a:extLst>
              <a:ext uri="{FF2B5EF4-FFF2-40B4-BE49-F238E27FC236}">
                <a16:creationId xmlns="" xmlns:a16="http://schemas.microsoft.com/office/drawing/2014/main" id="{B81AEF9F-F834-1A41-79FF-A9878A2AF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85" r="29043" b="9"/>
          <a:stretch/>
        </p:blipFill>
        <p:spPr>
          <a:xfrm>
            <a:off x="9329056" y="-12515"/>
            <a:ext cx="2862943" cy="6418631"/>
          </a:xfrm>
          <a:prstGeom prst="rect">
            <a:avLst/>
          </a:prstGeom>
        </p:spPr>
      </p:pic>
      <p:pic>
        <p:nvPicPr>
          <p:cNvPr id="9" name="Picture 8" descr="hom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2" y="1011011"/>
            <a:ext cx="8696324" cy="48916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13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1B15ED52-F352-441B-82BF-E0EA34836D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467322" y="0"/>
            <a:ext cx="5929422" cy="95794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Admin Login </a:t>
            </a:r>
            <a:endParaRPr lang="en-US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1707E60-CEC9-4661-AA82-69242EB4B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F035CD8-AE30-4146-96F2-036B0CE5E4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Sticky notes with question marks">
            <a:extLst>
              <a:ext uri="{FF2B5EF4-FFF2-40B4-BE49-F238E27FC236}">
                <a16:creationId xmlns="" xmlns:a16="http://schemas.microsoft.com/office/drawing/2014/main" id="{5891225D-C1A8-625E-25A5-2555D1706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6" r="25789" b="-6"/>
          <a:stretch/>
        </p:blipFill>
        <p:spPr>
          <a:xfrm>
            <a:off x="9405256" y="-12515"/>
            <a:ext cx="2786743" cy="6418631"/>
          </a:xfrm>
          <a:prstGeom prst="rect">
            <a:avLst/>
          </a:prstGeom>
        </p:spPr>
      </p:pic>
      <p:pic>
        <p:nvPicPr>
          <p:cNvPr id="8" name="Picture 7" descr="admin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8" y="1103454"/>
            <a:ext cx="8737146" cy="49146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62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1B15ED52-F352-441B-82BF-E0EA34836D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142237" y="0"/>
            <a:ext cx="5929422" cy="881743"/>
          </a:xfrm>
        </p:spPr>
        <p:txBody>
          <a:bodyPr>
            <a:normAutofit/>
          </a:bodyPr>
          <a:lstStyle/>
          <a:p>
            <a:r>
              <a:rPr lang="en-US" sz="4000" dirty="0"/>
              <a:t>Admin page</a:t>
            </a:r>
          </a:p>
        </p:txBody>
      </p:sp>
      <p:pic>
        <p:nvPicPr>
          <p:cNvPr id="8" name="Content Placeholder 7" descr="admin-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4" y="1219200"/>
            <a:ext cx="8822269" cy="4962526"/>
          </a:xfr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1707E60-CEC9-4661-AA82-69242EB4B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F035CD8-AE30-4146-96F2-036B0CE5E4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Pen placed on top of a signature line">
            <a:extLst>
              <a:ext uri="{FF2B5EF4-FFF2-40B4-BE49-F238E27FC236}">
                <a16:creationId xmlns="" xmlns:a16="http://schemas.microsoft.com/office/drawing/2014/main" id="{EB24FCE8-C8AB-2A28-B039-9A8B9B5E9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18" r="2847" b="-6"/>
          <a:stretch/>
        </p:blipFill>
        <p:spPr>
          <a:xfrm>
            <a:off x="9296400" y="-12515"/>
            <a:ext cx="2895600" cy="64186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512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11D6A2A3-F101-46F7-8B6F-1C699CAFE9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730954" y="0"/>
            <a:ext cx="4911393" cy="838200"/>
          </a:xfrm>
        </p:spPr>
        <p:txBody>
          <a:bodyPr anchor="b">
            <a:normAutofit/>
          </a:bodyPr>
          <a:lstStyle/>
          <a:p>
            <a:r>
              <a:rPr lang="en-US" dirty="0"/>
              <a:t>Student </a:t>
            </a:r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8" name="Graphic 7" descr="Books">
            <a:extLst>
              <a:ext uri="{FF2B5EF4-FFF2-40B4-BE49-F238E27FC236}">
                <a16:creationId xmlns="" xmlns:a16="http://schemas.microsoft.com/office/drawing/2014/main" id="{7E78D221-7C5E-15CE-7122-74BA03E43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2342" y="921810"/>
            <a:ext cx="2407104" cy="50901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29E760E-527D-4053-A309-F2BDE12501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153D448-4ED1-429A-A28C-8316DE7CAF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tud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3" y="1066800"/>
            <a:ext cx="9076267" cy="5105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085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Ris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229</Words>
  <Application>Microsoft Office PowerPoint</Application>
  <PresentationFormat>Custom</PresentationFormat>
  <Paragraphs>43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GradientRiseVTI</vt:lpstr>
      <vt:lpstr>Student Result Management  Website </vt:lpstr>
      <vt:lpstr>Team Members </vt:lpstr>
      <vt:lpstr>Abstract </vt:lpstr>
      <vt:lpstr>Features </vt:lpstr>
      <vt:lpstr>Technologies Used </vt:lpstr>
      <vt:lpstr>Home page </vt:lpstr>
      <vt:lpstr>Admin Login </vt:lpstr>
      <vt:lpstr>Admin page</vt:lpstr>
      <vt:lpstr>Student Login</vt:lpstr>
      <vt:lpstr>Student Result</vt:lpstr>
      <vt:lpstr>About Page</vt:lpstr>
      <vt:lpstr>Create Class </vt:lpstr>
      <vt:lpstr>Create Student</vt:lpstr>
      <vt:lpstr>Students Details</vt:lpstr>
      <vt:lpstr>Create Notice</vt:lpstr>
      <vt:lpstr>Change Password </vt:lpstr>
      <vt:lpstr>Backend Server code</vt:lpstr>
      <vt:lpstr>Frontend Home page code</vt:lpstr>
      <vt:lpstr>Slide 19</vt:lpstr>
      <vt:lpstr>Slide 20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Result Management  Website </dc:title>
  <dc:creator>19l31a05v1@gmail.com</dc:creator>
  <cp:lastModifiedBy>krishna murthy bali</cp:lastModifiedBy>
  <cp:revision>41</cp:revision>
  <dcterms:created xsi:type="dcterms:W3CDTF">2022-06-01T09:00:02Z</dcterms:created>
  <dcterms:modified xsi:type="dcterms:W3CDTF">2022-06-02T08:53:32Z</dcterms:modified>
</cp:coreProperties>
</file>